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8" r:id="rId2"/>
    <p:sldId id="339" r:id="rId3"/>
    <p:sldId id="329" r:id="rId4"/>
    <p:sldId id="334" r:id="rId5"/>
    <p:sldId id="340" r:id="rId6"/>
    <p:sldId id="341" r:id="rId7"/>
    <p:sldId id="342" r:id="rId8"/>
    <p:sldId id="343" r:id="rId9"/>
    <p:sldId id="332" r:id="rId10"/>
    <p:sldId id="344" r:id="rId11"/>
    <p:sldId id="345" r:id="rId12"/>
    <p:sldId id="331" r:id="rId13"/>
    <p:sldId id="346" r:id="rId14"/>
    <p:sldId id="347" r:id="rId15"/>
    <p:sldId id="330" r:id="rId16"/>
    <p:sldId id="348" r:id="rId17"/>
    <p:sldId id="349" r:id="rId18"/>
    <p:sldId id="350" r:id="rId19"/>
    <p:sldId id="351" r:id="rId20"/>
    <p:sldId id="338" r:id="rId21"/>
    <p:sldId id="333" r:id="rId22"/>
    <p:sldId id="335" r:id="rId23"/>
    <p:sldId id="336" r:id="rId24"/>
    <p:sldId id="337" r:id="rId25"/>
  </p:sldIdLst>
  <p:sldSz cx="12188825" cy="6858000"/>
  <p:notesSz cx="6858000" cy="9144000"/>
  <p:custDataLst>
    <p:tags r:id="rId2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>
      <p:cViewPr varScale="1">
        <p:scale>
          <a:sx n="106" d="100"/>
          <a:sy n="106" d="100"/>
        </p:scale>
        <p:origin x="180" y="11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/>
            <a:t>Step 1 Title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B7F093E9-7C2E-44B4-8B3B-6CBE0FE3E35E}">
      <dgm:prSet phldrT="[Text]"/>
      <dgm:spPr/>
      <dgm:t>
        <a:bodyPr/>
        <a:lstStyle/>
        <a:p>
          <a:r>
            <a:rPr lang="en-US" dirty="0"/>
            <a:t>Step 2 Title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975EB889-7FE2-4B31-A57C-D6644EDC0C5B}" type="parTrans" cxnId="{05382DB0-93E0-41A2-9F05-DBE0C57CD836}">
      <dgm:prSet/>
      <dgm:spPr/>
      <dgm:t>
        <a:bodyPr/>
        <a:lstStyle/>
        <a:p>
          <a:endParaRPr lang="en-US"/>
        </a:p>
      </dgm:t>
    </dgm:pt>
    <dgm:pt modelId="{A2D02C68-2709-4715-A187-1730828C882F}" type="sibTrans" cxnId="{05382DB0-93E0-41A2-9F05-DBE0C57CD836}">
      <dgm:prSet/>
      <dgm:spPr/>
      <dgm:t>
        <a:bodyPr/>
        <a:lstStyle/>
        <a:p>
          <a:endParaRPr lang="en-US"/>
        </a:p>
      </dgm:t>
    </dgm:pt>
    <dgm:pt modelId="{9767D06C-E342-4313-B844-7CBE4BE72372}">
      <dgm:prSet phldrT="[Text]"/>
      <dgm:spPr/>
      <dgm:t>
        <a:bodyPr/>
        <a:lstStyle/>
        <a:p>
          <a:r>
            <a:rPr lang="en-US" dirty="0"/>
            <a:t>Step 3 Title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07642ABB-36AA-4345-A138-3BA34143FF70}" type="parTrans" cxnId="{1F9E31E8-2B2E-4F8E-AA9B-B5366FE84796}">
      <dgm:prSet/>
      <dgm:spPr/>
      <dgm:t>
        <a:bodyPr/>
        <a:lstStyle/>
        <a:p>
          <a:endParaRPr lang="en-US"/>
        </a:p>
      </dgm:t>
    </dgm:pt>
    <dgm:pt modelId="{5B3210CA-F7F6-43EC-9250-21702872AB7F}" type="sibTrans" cxnId="{1F9E31E8-2B2E-4F8E-AA9B-B5366FE84796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6F3E996A-0AA3-4EE3-B260-122F07FC63B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C5F8FC29-3CC2-48C8-A0BA-184301B9A503}" type="parTrans" cxnId="{8EA684B7-844F-4D1A-913B-4AA924E72F75}">
      <dgm:prSet/>
      <dgm:spPr/>
      <dgm:t>
        <a:bodyPr/>
        <a:lstStyle/>
        <a:p>
          <a:endParaRPr lang="en-US"/>
        </a:p>
      </dgm:t>
    </dgm:pt>
    <dgm:pt modelId="{4960F7FB-C4ED-4761-9484-C868EE2CA5D8}" type="sibTrans" cxnId="{8EA684B7-844F-4D1A-913B-4AA924E72F75}">
      <dgm:prSet/>
      <dgm:spPr/>
      <dgm:t>
        <a:bodyPr/>
        <a:lstStyle/>
        <a:p>
          <a:endParaRPr lang="en-US"/>
        </a:p>
      </dgm:t>
    </dgm:pt>
    <dgm:pt modelId="{3D6FB82D-8702-4FD5-B446-B15492C8E8D3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2 task"/>
        </a:ext>
      </dgm:extLst>
    </dgm:pt>
    <dgm:pt modelId="{01064A5F-A089-4040-BEA5-E691D4390BDE}" type="parTrans" cxnId="{8C4DF61B-AB41-4B3C-AC5A-E6632D6E5366}">
      <dgm:prSet/>
      <dgm:spPr/>
      <dgm:t>
        <a:bodyPr/>
        <a:lstStyle/>
        <a:p>
          <a:endParaRPr lang="en-US"/>
        </a:p>
      </dgm:t>
    </dgm:pt>
    <dgm:pt modelId="{C0A9B8D0-1A45-4904-98C0-4C9491006681}" type="sibTrans" cxnId="{8C4DF61B-AB41-4B3C-AC5A-E6632D6E5366}">
      <dgm:prSet/>
      <dgm:spPr/>
      <dgm:t>
        <a:bodyPr/>
        <a:lstStyle/>
        <a:p>
          <a:endParaRPr lang="en-US"/>
        </a:p>
      </dgm:t>
    </dgm:pt>
    <dgm:pt modelId="{1F256EDC-5F96-4744-B15C-2D1943C7073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2BDBFB8C-BDE9-486A-8DD1-A7FCA6AED5F0}" type="parTrans" cxnId="{81E937BE-E59C-4053-B608-515948E2BA0B}">
      <dgm:prSet/>
      <dgm:spPr/>
      <dgm:t>
        <a:bodyPr/>
        <a:lstStyle/>
        <a:p>
          <a:endParaRPr lang="en-US"/>
        </a:p>
      </dgm:t>
    </dgm:pt>
    <dgm:pt modelId="{360B594D-5CE0-47CD-8F68-0B32F75E34FC}" type="sibTrans" cxnId="{81E937BE-E59C-4053-B608-515948E2BA0B}">
      <dgm:prSet/>
      <dgm:spPr/>
      <dgm:t>
        <a:bodyPr/>
        <a:lstStyle/>
        <a:p>
          <a:endParaRPr lang="en-US"/>
        </a:p>
      </dgm:t>
    </dgm:pt>
    <dgm:pt modelId="{4AD13E16-C8EF-4219-ADEC-3EFA367F63FB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3 task"/>
        </a:ext>
      </dgm:extLst>
    </dgm:pt>
    <dgm:pt modelId="{C2D82D0B-71BA-449B-9321-1F02F63BBED8}" type="parTrans" cxnId="{359D3EBF-2FA2-42B9-BDAA-062B1B914EC4}">
      <dgm:prSet/>
      <dgm:spPr/>
      <dgm:t>
        <a:bodyPr/>
        <a:lstStyle/>
        <a:p>
          <a:endParaRPr lang="en-US"/>
        </a:p>
      </dgm:t>
    </dgm:pt>
    <dgm:pt modelId="{7C9354BF-915D-40A9-977F-DCD4C79AE9A4}" type="sibTrans" cxnId="{359D3EBF-2FA2-42B9-BDAA-062B1B914EC4}">
      <dgm:prSet/>
      <dgm:spPr/>
      <dgm:t>
        <a:bodyPr/>
        <a:lstStyle/>
        <a:p>
          <a:endParaRPr lang="en-US"/>
        </a:p>
      </dgm:t>
    </dgm:pt>
    <dgm:pt modelId="{E62E8DBD-6957-4873-8E9D-000853AF034E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DC8459CB-CD30-4A19-BE62-7046BC0E735E}" type="parTrans" cxnId="{DFA9CA37-0D98-4D62-B9D1-293C52A395D2}">
      <dgm:prSet/>
      <dgm:spPr/>
      <dgm:t>
        <a:bodyPr/>
        <a:lstStyle/>
        <a:p>
          <a:endParaRPr lang="en-US"/>
        </a:p>
      </dgm:t>
    </dgm:pt>
    <dgm:pt modelId="{B9474C92-CD0A-4B03-9103-B97B975A3D86}" type="sibTrans" cxnId="{DFA9CA37-0D98-4D62-B9D1-293C52A395D2}">
      <dgm:prSet/>
      <dgm:spPr/>
      <dgm:t>
        <a:bodyPr/>
        <a:lstStyle/>
        <a:p>
          <a:endParaRPr lang="en-US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3"/>
      <dgm:spPr/>
    </dgm:pt>
    <dgm:pt modelId="{31FF8910-63AB-4043-A89B-AB8E707B7A48}" type="pres">
      <dgm:prSet presAssocID="{9A97DD9A-212E-426A-9594-7FEEEC4E1E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3">
        <dgm:presLayoutVars>
          <dgm:bulletEnabled val="1"/>
        </dgm:presLayoutVars>
      </dgm:prSet>
      <dgm:spPr/>
    </dgm:pt>
    <dgm:pt modelId="{4ADA33E3-F576-4BEE-8839-FD6C876D98B5}" type="pres">
      <dgm:prSet presAssocID="{A822033B-D112-4812-B9AC-0AEDBC4B3389}" presName="spaceBetweenRectangles" presStyleCnt="0"/>
      <dgm:spPr/>
    </dgm:pt>
    <dgm:pt modelId="{90673E8C-1446-4013-AA38-FC1EE3BD6C54}" type="pres">
      <dgm:prSet presAssocID="{B7F093E9-7C2E-44B4-8B3B-6CBE0FE3E35E}" presName="parentLin" presStyleCnt="0"/>
      <dgm:spPr/>
    </dgm:pt>
    <dgm:pt modelId="{1012288B-580C-4D8E-A1DB-5619E6992D98}" type="pres">
      <dgm:prSet presAssocID="{B7F093E9-7C2E-44B4-8B3B-6CBE0FE3E35E}" presName="parentLeftMargin" presStyleLbl="node1" presStyleIdx="0" presStyleCnt="3"/>
      <dgm:spPr/>
    </dgm:pt>
    <dgm:pt modelId="{E828DDC4-0756-415A-B957-94B602877A4A}" type="pres">
      <dgm:prSet presAssocID="{B7F093E9-7C2E-44B4-8B3B-6CBE0FE3E3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EE3688-F309-4931-8F7F-576379D488AD}" type="pres">
      <dgm:prSet presAssocID="{B7F093E9-7C2E-44B4-8B3B-6CBE0FE3E35E}" presName="negativeSpace" presStyleCnt="0"/>
      <dgm:spPr/>
    </dgm:pt>
    <dgm:pt modelId="{3ABBBA71-EF6A-41E4-B9DB-7884A5F441C0}" type="pres">
      <dgm:prSet presAssocID="{B7F093E9-7C2E-44B4-8B3B-6CBE0FE3E35E}" presName="childText" presStyleLbl="conFgAcc1" presStyleIdx="1" presStyleCnt="3">
        <dgm:presLayoutVars>
          <dgm:bulletEnabled val="1"/>
        </dgm:presLayoutVars>
      </dgm:prSet>
      <dgm:spPr/>
    </dgm:pt>
    <dgm:pt modelId="{EAABDE5D-D995-413D-932A-DBC14797A88A}" type="pres">
      <dgm:prSet presAssocID="{A2D02C68-2709-4715-A187-1730828C882F}" presName="spaceBetweenRectangles" presStyleCnt="0"/>
      <dgm:spPr/>
    </dgm:pt>
    <dgm:pt modelId="{2B213EDA-1352-4685-938D-F449494E5371}" type="pres">
      <dgm:prSet presAssocID="{9767D06C-E342-4313-B844-7CBE4BE72372}" presName="parentLin" presStyleCnt="0"/>
      <dgm:spPr/>
    </dgm:pt>
    <dgm:pt modelId="{A2108333-CFBA-4258-B92F-D7C0B72566DB}" type="pres">
      <dgm:prSet presAssocID="{9767D06C-E342-4313-B844-7CBE4BE72372}" presName="parentLeftMargin" presStyleLbl="node1" presStyleIdx="1" presStyleCnt="3"/>
      <dgm:spPr/>
    </dgm:pt>
    <dgm:pt modelId="{86A43697-948B-4853-B9AD-64B1F9243917}" type="pres">
      <dgm:prSet presAssocID="{9767D06C-E342-4313-B844-7CBE4BE723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918582-54C1-47CF-9745-315ABFF27B9E}" type="pres">
      <dgm:prSet presAssocID="{9767D06C-E342-4313-B844-7CBE4BE72372}" presName="negativeSpace" presStyleCnt="0"/>
      <dgm:spPr/>
    </dgm:pt>
    <dgm:pt modelId="{85F6E77F-A9DB-46BF-B56B-A5918C2B269D}" type="pres">
      <dgm:prSet presAssocID="{9767D06C-E342-4313-B844-7CBE4BE723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8C4DF61B-AB41-4B3C-AC5A-E6632D6E5366}" srcId="{B7F093E9-7C2E-44B4-8B3B-6CBE0FE3E35E}" destId="{3D6FB82D-8702-4FD5-B446-B15492C8E8D3}" srcOrd="0" destOrd="0" parTransId="{01064A5F-A089-4040-BEA5-E691D4390BDE}" sibTransId="{C0A9B8D0-1A45-4904-98C0-4C9491006681}"/>
    <dgm:cxn modelId="{7558A321-7F10-4B33-8223-A5906C85654F}" type="presOf" srcId="{9767D06C-E342-4313-B844-7CBE4BE72372}" destId="{86A43697-948B-4853-B9AD-64B1F9243917}" srcOrd="1" destOrd="0" presId="urn:microsoft.com/office/officeart/2005/8/layout/list1"/>
    <dgm:cxn modelId="{C51F5637-7445-45DA-AE67-2140D8DCA778}" type="presOf" srcId="{6F3E996A-0AA3-4EE3-B260-122F07FC63B9}" destId="{A3E10D09-1C38-4A24-82EE-5A6C623231D5}" srcOrd="0" destOrd="1" presId="urn:microsoft.com/office/officeart/2005/8/layout/list1"/>
    <dgm:cxn modelId="{DFA9CA37-0D98-4D62-B9D1-293C52A395D2}" srcId="{9767D06C-E342-4313-B844-7CBE4BE72372}" destId="{E62E8DBD-6957-4873-8E9D-000853AF034E}" srcOrd="1" destOrd="0" parTransId="{DC8459CB-CD30-4A19-BE62-7046BC0E735E}" sibTransId="{B9474C92-CD0A-4B03-9103-B97B975A3D86}"/>
    <dgm:cxn modelId="{A1F48E39-912F-4B4A-8122-1BAD089080B4}" type="presOf" srcId="{3D6FB82D-8702-4FD5-B446-B15492C8E8D3}" destId="{3ABBBA71-EF6A-41E4-B9DB-7884A5F441C0}" srcOrd="0" destOrd="0" presId="urn:microsoft.com/office/officeart/2005/8/layout/list1"/>
    <dgm:cxn modelId="{EC8FAE75-18EE-4814-B0BA-755D1D40FBAA}" type="presOf" srcId="{E62E8DBD-6957-4873-8E9D-000853AF034E}" destId="{85F6E77F-A9DB-46BF-B56B-A5918C2B269D}" srcOrd="0" destOrd="1" presId="urn:microsoft.com/office/officeart/2005/8/layout/list1"/>
    <dgm:cxn modelId="{351EB658-99D6-4CF7-A800-5395F3035ECC}" type="presOf" srcId="{4AD13E16-C8EF-4219-ADEC-3EFA367F63FB}" destId="{85F6E77F-A9DB-46BF-B56B-A5918C2B269D}" srcOrd="0" destOrd="0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05382DB0-93E0-41A2-9F05-DBE0C57CD836}" srcId="{1DBA91F1-7E8C-41C9-A838-D658A98417D5}" destId="{B7F093E9-7C2E-44B4-8B3B-6CBE0FE3E35E}" srcOrd="1" destOrd="0" parTransId="{975EB889-7FE2-4B31-A57C-D6644EDC0C5B}" sibTransId="{A2D02C68-2709-4715-A187-1730828C882F}"/>
    <dgm:cxn modelId="{8EA684B7-844F-4D1A-913B-4AA924E72F75}" srcId="{9A97DD9A-212E-426A-9594-7FEEEC4E1E2E}" destId="{6F3E996A-0AA3-4EE3-B260-122F07FC63B9}" srcOrd="1" destOrd="0" parTransId="{C5F8FC29-3CC2-48C8-A0BA-184301B9A503}" sibTransId="{4960F7FB-C4ED-4761-9484-C868EE2CA5D8}"/>
    <dgm:cxn modelId="{954D4FBB-8743-457A-9A8E-062328A972A7}" type="presOf" srcId="{1F256EDC-5F96-4744-B15C-2D1943C70739}" destId="{3ABBBA71-EF6A-41E4-B9DB-7884A5F441C0}" srcOrd="0" destOrd="1" presId="urn:microsoft.com/office/officeart/2005/8/layout/list1"/>
    <dgm:cxn modelId="{81E937BE-E59C-4053-B608-515948E2BA0B}" srcId="{B7F093E9-7C2E-44B4-8B3B-6CBE0FE3E35E}" destId="{1F256EDC-5F96-4744-B15C-2D1943C70739}" srcOrd="1" destOrd="0" parTransId="{2BDBFB8C-BDE9-486A-8DD1-A7FCA6AED5F0}" sibTransId="{360B594D-5CE0-47CD-8F68-0B32F75E34FC}"/>
    <dgm:cxn modelId="{359D3EBF-2FA2-42B9-BDAA-062B1B914EC4}" srcId="{9767D06C-E342-4313-B844-7CBE4BE72372}" destId="{4AD13E16-C8EF-4219-ADEC-3EFA367F63FB}" srcOrd="0" destOrd="0" parTransId="{C2D82D0B-71BA-449B-9321-1F02F63BBED8}" sibTransId="{7C9354BF-915D-40A9-977F-DCD4C79AE9A4}"/>
    <dgm:cxn modelId="{8F5AFDC3-F9D2-4A39-8886-25F589A19EC9}" type="presOf" srcId="{B7F093E9-7C2E-44B4-8B3B-6CBE0FE3E35E}" destId="{E828DDC4-0756-415A-B957-94B602877A4A}" srcOrd="1" destOrd="0" presId="urn:microsoft.com/office/officeart/2005/8/layout/list1"/>
    <dgm:cxn modelId="{B81CB0C5-AA1E-4155-88E7-A19EC27EBDB1}" type="presOf" srcId="{B7F093E9-7C2E-44B4-8B3B-6CBE0FE3E35E}" destId="{1012288B-580C-4D8E-A1DB-5619E6992D98}" srcOrd="0" destOrd="0" presId="urn:microsoft.com/office/officeart/2005/8/layout/list1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1F9E31E8-2B2E-4F8E-AA9B-B5366FE84796}" srcId="{1DBA91F1-7E8C-41C9-A838-D658A98417D5}" destId="{9767D06C-E342-4313-B844-7CBE4BE72372}" srcOrd="2" destOrd="0" parTransId="{07642ABB-36AA-4345-A138-3BA34143FF70}" sibTransId="{5B3210CA-F7F6-43EC-9250-21702872AB7F}"/>
    <dgm:cxn modelId="{03078BEE-90A0-48A0-AE5D-F090127FEF8F}" type="presOf" srcId="{9767D06C-E342-4313-B844-7CBE4BE72372}" destId="{A2108333-CFBA-4258-B92F-D7C0B72566DB}" srcOrd="0" destOrd="0" presId="urn:microsoft.com/office/officeart/2005/8/layout/list1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  <dgm:cxn modelId="{2AFDE3E6-B3DC-4E29-B9EE-959DF16B49A0}" type="presParOf" srcId="{BF2881D7-900F-4C8E-9F09-9C05371A57B2}" destId="{4ADA33E3-F576-4BEE-8839-FD6C876D98B5}" srcOrd="3" destOrd="0" presId="urn:microsoft.com/office/officeart/2005/8/layout/list1"/>
    <dgm:cxn modelId="{AAB6C715-034C-4ABB-A74F-E133A1CC10B5}" type="presParOf" srcId="{BF2881D7-900F-4C8E-9F09-9C05371A57B2}" destId="{90673E8C-1446-4013-AA38-FC1EE3BD6C54}" srcOrd="4" destOrd="0" presId="urn:microsoft.com/office/officeart/2005/8/layout/list1"/>
    <dgm:cxn modelId="{C39AED7D-A80F-4E84-B472-D1D555C56C04}" type="presParOf" srcId="{90673E8C-1446-4013-AA38-FC1EE3BD6C54}" destId="{1012288B-580C-4D8E-A1DB-5619E6992D98}" srcOrd="0" destOrd="0" presId="urn:microsoft.com/office/officeart/2005/8/layout/list1"/>
    <dgm:cxn modelId="{29ECFFA8-798D-4B86-BB13-F40133521FFC}" type="presParOf" srcId="{90673E8C-1446-4013-AA38-FC1EE3BD6C54}" destId="{E828DDC4-0756-415A-B957-94B602877A4A}" srcOrd="1" destOrd="0" presId="urn:microsoft.com/office/officeart/2005/8/layout/list1"/>
    <dgm:cxn modelId="{3F26CCE7-2DEA-4038-8F9A-0CC3254B1EAA}" type="presParOf" srcId="{BF2881D7-900F-4C8E-9F09-9C05371A57B2}" destId="{60EE3688-F309-4931-8F7F-576379D488AD}" srcOrd="5" destOrd="0" presId="urn:microsoft.com/office/officeart/2005/8/layout/list1"/>
    <dgm:cxn modelId="{C9C8EBE6-E1E8-489B-8F4B-A149BBF5E280}" type="presParOf" srcId="{BF2881D7-900F-4C8E-9F09-9C05371A57B2}" destId="{3ABBBA71-EF6A-41E4-B9DB-7884A5F441C0}" srcOrd="6" destOrd="0" presId="urn:microsoft.com/office/officeart/2005/8/layout/list1"/>
    <dgm:cxn modelId="{79D87A0F-D6EE-4D74-88BF-EEC44347C829}" type="presParOf" srcId="{BF2881D7-900F-4C8E-9F09-9C05371A57B2}" destId="{EAABDE5D-D995-413D-932A-DBC14797A88A}" srcOrd="7" destOrd="0" presId="urn:microsoft.com/office/officeart/2005/8/layout/list1"/>
    <dgm:cxn modelId="{231C6D46-F37E-4676-9644-78FA196ACCCB}" type="presParOf" srcId="{BF2881D7-900F-4C8E-9F09-9C05371A57B2}" destId="{2B213EDA-1352-4685-938D-F449494E5371}" srcOrd="8" destOrd="0" presId="urn:microsoft.com/office/officeart/2005/8/layout/list1"/>
    <dgm:cxn modelId="{ABC8809B-5C47-4D82-8E79-6772CC4589F0}" type="presParOf" srcId="{2B213EDA-1352-4685-938D-F449494E5371}" destId="{A2108333-CFBA-4258-B92F-D7C0B72566DB}" srcOrd="0" destOrd="0" presId="urn:microsoft.com/office/officeart/2005/8/layout/list1"/>
    <dgm:cxn modelId="{96C36C92-76D8-440A-9D08-051B6489E2AA}" type="presParOf" srcId="{2B213EDA-1352-4685-938D-F449494E5371}" destId="{86A43697-948B-4853-B9AD-64B1F9243917}" srcOrd="1" destOrd="0" presId="urn:microsoft.com/office/officeart/2005/8/layout/list1"/>
    <dgm:cxn modelId="{DFC2FC7A-FA5E-4F68-9196-2D3573E405DD}" type="presParOf" srcId="{BF2881D7-900F-4C8E-9F09-9C05371A57B2}" destId="{13918582-54C1-47CF-9745-315ABFF27B9E}" srcOrd="9" destOrd="0" presId="urn:microsoft.com/office/officeart/2005/8/layout/list1"/>
    <dgm:cxn modelId="{2DD21AC6-C0AC-4EE2-A5E0-0841215D271A}" type="presParOf" srcId="{BF2881D7-900F-4C8E-9F09-9C05371A57B2}" destId="{85F6E77F-A9DB-46BF-B56B-A5918C2B26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29044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290447"/>
        <a:ext cx="4800600" cy="1048950"/>
      </dsp:txXfrm>
    </dsp:sp>
    <dsp:sp modelId="{31FF8910-63AB-4043-A89B-AB8E707B7A48}">
      <dsp:nvSpPr>
        <dsp:cNvPr id="0" name=""/>
        <dsp:cNvSpPr/>
      </dsp:nvSpPr>
      <dsp:spPr>
        <a:xfrm>
          <a:off x="240030" y="2476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1 Title</a:t>
          </a:r>
        </a:p>
      </dsp:txBody>
      <dsp:txXfrm>
        <a:off x="265969" y="50706"/>
        <a:ext cx="3308542" cy="479482"/>
      </dsp:txXfrm>
    </dsp:sp>
    <dsp:sp modelId="{3ABBBA71-EF6A-41E4-B9DB-7884A5F441C0}">
      <dsp:nvSpPr>
        <dsp:cNvPr id="0" name=""/>
        <dsp:cNvSpPr/>
      </dsp:nvSpPr>
      <dsp:spPr>
        <a:xfrm>
          <a:off x="0" y="170227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1702277"/>
        <a:ext cx="4800600" cy="1048950"/>
      </dsp:txXfrm>
    </dsp:sp>
    <dsp:sp modelId="{E828DDC4-0756-415A-B957-94B602877A4A}">
      <dsp:nvSpPr>
        <dsp:cNvPr id="0" name=""/>
        <dsp:cNvSpPr/>
      </dsp:nvSpPr>
      <dsp:spPr>
        <a:xfrm>
          <a:off x="240030" y="143659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2 Title</a:t>
          </a:r>
        </a:p>
      </dsp:txBody>
      <dsp:txXfrm>
        <a:off x="265969" y="1462536"/>
        <a:ext cx="3308542" cy="479482"/>
      </dsp:txXfrm>
    </dsp:sp>
    <dsp:sp modelId="{85F6E77F-A9DB-46BF-B56B-A5918C2B269D}">
      <dsp:nvSpPr>
        <dsp:cNvPr id="0" name=""/>
        <dsp:cNvSpPr/>
      </dsp:nvSpPr>
      <dsp:spPr>
        <a:xfrm>
          <a:off x="0" y="311410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3114107"/>
        <a:ext cx="4800600" cy="1048950"/>
      </dsp:txXfrm>
    </dsp:sp>
    <dsp:sp modelId="{86A43697-948B-4853-B9AD-64B1F9243917}">
      <dsp:nvSpPr>
        <dsp:cNvPr id="0" name=""/>
        <dsp:cNvSpPr/>
      </dsp:nvSpPr>
      <dsp:spPr>
        <a:xfrm>
          <a:off x="240030" y="284842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 Title</a:t>
          </a:r>
        </a:p>
      </dsp:txBody>
      <dsp:txXfrm>
        <a:off x="265969" y="2874366"/>
        <a:ext cx="33085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7B24C0-E070-6054-D885-C46921B40A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4A49E2-4159-EB85-4AB7-13126471B9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5D37B86-91F6-436E-997B-36BC376DD3D0}" type="datetimeFigureOut">
              <a:rPr lang="en-US"/>
              <a:pPr>
                <a:defRPr/>
              </a:pPr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A1371-9417-5054-CCBA-55DBE867C8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D71EC-7FC5-46AB-77A4-EA111F0D70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BE94A8-17FD-4C4F-8182-0BE0B9D16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68415D-41DD-4D7B-EE03-6144BE4F2C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2B3EF-1392-7932-0974-1810EE7BAA9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DAC5AA-EF63-42A1-B8FF-0B2A0F32B7CD}" type="datetimeFigureOut">
              <a:rPr lang="en-US"/>
              <a:pPr>
                <a:defRPr/>
              </a:pPr>
              <a:t>2/21/2024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458FE2-C3B8-4B41-5578-DB83499EB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A15C18C-9307-41D8-ABCD-9EC37CCE7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15039-7258-13E8-ECE9-BBBC2305CE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2626F-D184-5B2E-83E8-86BEC8406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550B88D-0E89-41E6-B21C-D8706B181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0754F6-046F-9BA6-9463-AB01FC61C6B2}"/>
              </a:ext>
            </a:extLst>
          </p:cNvPr>
          <p:cNvCxnSpPr/>
          <p:nvPr/>
        </p:nvCxnSpPr>
        <p:spPr>
          <a:xfrm>
            <a:off x="1658938" y="4783138"/>
            <a:ext cx="56546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">
            <a:extLst>
              <a:ext uri="{FF2B5EF4-FFF2-40B4-BE49-F238E27FC236}">
                <a16:creationId xmlns:a16="http://schemas.microsoft.com/office/drawing/2014/main" id="{358731CD-97B8-DB1A-1B4B-80902C76839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F445ABB-1127-AAC7-97EB-9EB7935C6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213" y="0"/>
              <a:ext cx="4265612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20E1F4-E51B-71FB-27DD-D8272FE119E4}"/>
                </a:ext>
              </a:extLst>
            </p:cNvPr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12635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A20167A-0B8D-EC4B-D70F-7C9AAB58E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5105EEF-7E2F-5CD0-F00B-E608C1E87C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6DFC0-86A8-436B-8D36-06128A8567B2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69F23-E0E3-9CCE-94B6-C44CB77C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2B686-2DEA-45DC-89C1-4B8E49F7F3F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675501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8AB6D3-4DD6-3A41-8955-28AF5CEE7BC0}"/>
              </a:ext>
            </a:extLst>
          </p:cNvPr>
          <p:cNvCxnSpPr/>
          <p:nvPr/>
        </p:nvCxnSpPr>
        <p:spPr>
          <a:xfrm>
            <a:off x="9371013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DC362-0676-B2FB-4A46-BAA5CCEB2E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804E80C-29E8-A803-E191-553FFBA2F0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3BF3E-E4CC-4CBA-8DCF-ED26648595A0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06C241-2C5D-5C21-8C85-88DB51AC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8CC9E-E834-4D01-8C09-5AC4ED46101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685868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A2D13-8A68-0EC0-A1FC-BE89D7F86675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EC78-09D8-0352-C25C-FF751308B1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7328023-87E6-6D55-1856-4FA2800976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5D5C2-A8D0-463F-8E0F-AEA36EA717EB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887683-776F-7D19-F69A-47EAAAC4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36FA8-945B-43D0-BDB2-07692EA63C1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33528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FED0814D-A20F-645D-1603-CDBFC6BA354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23613" y="0"/>
            <a:ext cx="1065212" cy="6869113"/>
            <a:chOff x="11123611" y="0"/>
            <a:chExt cx="1065214" cy="6868886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7CE634A4-C242-6B07-9E4D-DD2375B5B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3611" y="0"/>
              <a:ext cx="1065213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4FD5BF-8057-4523-0B66-164B112D4659}"/>
                </a:ext>
              </a:extLst>
            </p:cNvPr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9B5430-453B-A33D-6F80-C9FDDE7E289B}"/>
              </a:ext>
            </a:extLst>
          </p:cNvPr>
          <p:cNvCxnSpPr/>
          <p:nvPr/>
        </p:nvCxnSpPr>
        <p:spPr>
          <a:xfrm>
            <a:off x="1658938" y="4783138"/>
            <a:ext cx="80168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57CA8A-3A6F-733D-BB1D-83E53D534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67A87FD-D8AA-FB9E-F553-0F681908C25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210B3-1C91-4322-ADC5-708D1DBCB580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3292380-F0C1-7EBF-25B4-8DD3AF09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561EF-A049-40EB-BB68-EB72ABA8524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66008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15434B-15A9-F5D4-507C-33C909605AD8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CFC25-518D-23FD-C7A0-DB0E1471F1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E87A78A-9DA3-5138-A2EA-428E152157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7EBE6-D2CD-4B4E-9018-6A439CFC2CF8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540DFFA-B56B-BDD5-151C-0C42EF2C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1905C-09E4-446C-8A10-234DF3D5C88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3445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308809-8FD9-762C-4CAE-0781B241F6E9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BEA34-B6AF-C85D-14ED-93E3CAC2AE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6B6BA28A-C7EE-BA8F-590F-E593F6FEB3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AF244-803F-41E2-B028-981CE161ACA7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57CE474B-9E42-20BB-D95F-FB542980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8FB74-031A-46D3-82DD-3937D1B80EC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48350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7CE4B-A35F-4A84-20CF-B7A421B7C501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190FB-EA81-559A-8CF3-41F171EAC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D7DD9114-8B29-E36B-4856-F1D3F8CF72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86F14-03F6-499E-B86D-980C300C227C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F38C8D-2BB5-46AE-743F-353EE7BE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01D7F-3058-4F88-A533-508008A9127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28641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D87263A-2424-C45A-12E7-0AD5CEB37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C2208C7-23D1-5141-895B-F53B0C406F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7706F-8046-49CF-8E7D-F31CC519671B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A630-CE0D-15E9-6233-4880B400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4A9AC-CA5C-4AF1-98DC-54EBC8311B2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470811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CEA40A-E0B2-9939-7A59-C8B4123F3EFB}"/>
              </a:ext>
            </a:extLst>
          </p:cNvPr>
          <p:cNvCxnSpPr/>
          <p:nvPr/>
        </p:nvCxnSpPr>
        <p:spPr>
          <a:xfrm>
            <a:off x="1658938" y="2743200"/>
            <a:ext cx="3902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5118A-1C3F-7993-1182-194E96B164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2ED4CFF1-AADC-052D-3ACE-008CA6CB7FB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47F19-1A09-4BC1-B404-C6E7108E1770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7068EBC-481E-B552-3362-25356877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97DDD-DA66-448D-8EBC-C8AE841EA6A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926704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DF2EAF-E155-B8FD-D4A5-BD12A27761F1}"/>
              </a:ext>
            </a:extLst>
          </p:cNvPr>
          <p:cNvCxnSpPr/>
          <p:nvPr/>
        </p:nvCxnSpPr>
        <p:spPr>
          <a:xfrm>
            <a:off x="1658938" y="2743200"/>
            <a:ext cx="3902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4061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6A73BA3-FB6C-CD4C-C993-29208EAA2C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2413" y="381000"/>
            <a:ext cx="9829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86479A3-3A7A-85F6-C6B6-9CBD20A87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2413" y="1981200"/>
            <a:ext cx="982980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D20DB-038C-0018-9554-F4C5D76F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712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914F8-29B7-4D5E-5780-0DDB855F8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8013" y="6400800"/>
            <a:ext cx="15494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CAA9E34-13FF-4AC8-95CC-E90258F2F38E}" type="datetimeFigureOut">
              <a:rPr lang="en-US"/>
              <a:pPr>
                <a:defRPr/>
              </a:pPr>
              <a:t>2/21/2024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5033F-49B5-11E9-601A-A06AFAB18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85413" y="6400800"/>
            <a:ext cx="10668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9D5A9E1-D3A5-4815-B2CB-39EF09378D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8">
            <a:extLst>
              <a:ext uri="{FF2B5EF4-FFF2-40B4-BE49-F238E27FC236}">
                <a16:creationId xmlns:a16="http://schemas.microsoft.com/office/drawing/2014/main" id="{1B6AB46D-8D1B-6C4B-75C1-A2F06C0C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5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403FAD-27A2-0B91-509D-D2347F02006E}"/>
              </a:ext>
            </a:extLst>
          </p:cNvPr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986F07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9pPr>
    </p:titleStyle>
    <p:bodyStyle>
      <a:lvl1pPr marL="223838" indent="-223838" algn="l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3FE7467-682D-B5F9-553D-87F4769CF7D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0825" y="1600200"/>
            <a:ext cx="5945188" cy="304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Explaining Credit Card Fraud Decisions in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5F452-76DB-224B-7AEE-7EC43EE99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825" y="4899025"/>
            <a:ext cx="5945188" cy="546199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An Analysis of XAI Methods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358FB-19D2-F601-A5AF-A72B7A3D6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5445225"/>
            <a:ext cx="5945188" cy="5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75000" lnSpcReduction="20000"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9pPr>
          </a:lstStyle>
          <a:p>
            <a:pPr eaLnBrk="1" hangingPunct="1"/>
            <a:r>
              <a:rPr lang="en-US" altLang="en-US" sz="2000" dirty="0"/>
              <a:t>Ciaran Finnegan – Course: M.Sc. in Computing (Data Science)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Student: D21124026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E209-1961-3BB9-AB51-80BEA9C3B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43FF2E5C-5B91-E83C-A3A8-C36E1321C9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4096A-F277-5E40-2451-C3E0AA876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Generating and evaluating XAI custom metrics</a:t>
            </a:r>
          </a:p>
        </p:txBody>
      </p:sp>
    </p:spTree>
    <p:extLst>
      <p:ext uri="{BB962C8B-B14F-4D97-AF65-F5344CB8AC3E}">
        <p14:creationId xmlns:p14="http://schemas.microsoft.com/office/powerpoint/2010/main" val="114959077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4C3A-F217-D133-296E-F149EBBE7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C5E2B8E7-D036-4E5A-B70F-60A59BB8F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381000"/>
            <a:ext cx="10260631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Pre-Experiment Question: Meaningful XAI Output?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39598ED1-3211-A748-AE4B-43B0000866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your first bullet point here</a:t>
            </a:r>
          </a:p>
          <a:p>
            <a:pPr eaLnBrk="1" hangingPunct="1"/>
            <a:r>
              <a:rPr lang="en-US" altLang="en-US"/>
              <a:t>Add your second bullet point here</a:t>
            </a:r>
          </a:p>
          <a:p>
            <a:pPr eaLnBrk="1" hangingPunct="1"/>
            <a:r>
              <a:rPr lang="en-US" altLang="en-US"/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323833234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37B8011-DAEE-12B7-1273-1F3019AC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wrap="square" anchor="b">
            <a:normAutofit/>
          </a:bodyPr>
          <a:lstStyle/>
          <a:p>
            <a:pPr eaLnBrk="1" hangingPunct="1"/>
            <a:r>
              <a:rPr lang="en-US" altLang="en-US"/>
              <a:t>Experiment Structure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ECA5A2-6146-20A1-51F4-10E578C705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14292" y="1196752"/>
            <a:ext cx="7183831" cy="4752528"/>
          </a:xfrm>
          <a:noFill/>
        </p:spPr>
      </p:pic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D5C1D8AB-1F2F-316E-4F0C-40B00A0095F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 altLang="en-US" dirty="0"/>
              <a:t>First bullet point here</a:t>
            </a:r>
          </a:p>
          <a:p>
            <a:pPr eaLnBrk="1" hangingPunct="1"/>
            <a:r>
              <a:rPr lang="en-US" altLang="en-US" dirty="0"/>
              <a:t>Second bullet point here</a:t>
            </a:r>
          </a:p>
          <a:p>
            <a:pPr eaLnBrk="1" hangingPunct="1"/>
            <a:r>
              <a:rPr lang="en-US" altLang="en-US" dirty="0"/>
              <a:t>Third bullet point here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8AEF2-8C87-2EA0-ACE8-22212CE4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74ED739C-8963-D20C-87A9-E11540452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A1726-267C-5940-D7B0-7A21A49A3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What do the experiments reveal?</a:t>
            </a:r>
          </a:p>
        </p:txBody>
      </p:sp>
    </p:spTree>
    <p:extLst>
      <p:ext uri="{BB962C8B-B14F-4D97-AF65-F5344CB8AC3E}">
        <p14:creationId xmlns:p14="http://schemas.microsoft.com/office/powerpoint/2010/main" val="334191624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6A136-C24D-503B-8E59-08E1D03E2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F86AAA63-DD53-FBD6-B303-5ED025CE7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XAI Metric Scores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FD8FFD87-AFE2-BA09-EE0F-6D834C6AA9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your first bullet point here</a:t>
            </a:r>
          </a:p>
          <a:p>
            <a:pPr eaLnBrk="1" hangingPunct="1"/>
            <a:r>
              <a:rPr lang="en-US" altLang="en-US"/>
              <a:t>Add your second bullet point here</a:t>
            </a:r>
          </a:p>
          <a:p>
            <a:pPr eaLnBrk="1" hangingPunct="1"/>
            <a:r>
              <a:rPr lang="en-US" altLang="en-US"/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50091561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2">
            <a:extLst>
              <a:ext uri="{FF2B5EF4-FFF2-40B4-BE49-F238E27FC236}">
                <a16:creationId xmlns:a16="http://schemas.microsoft.com/office/drawing/2014/main" id="{D7C63E77-99F8-8E95-9AA6-8D3FBCABC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Statistical Analysis of XAI Scores</a:t>
            </a:r>
          </a:p>
        </p:txBody>
      </p:sp>
      <p:graphicFrame>
        <p:nvGraphicFramePr>
          <p:cNvPr id="17411" name="Content Placeholder 6" descr="Custom combination chart representing 2 series and 1 line for 4 categories">
            <a:extLst>
              <a:ext uri="{FF2B5EF4-FFF2-40B4-BE49-F238E27FC236}">
                <a16:creationId xmlns:a16="http://schemas.microsoft.com/office/drawing/2014/main" id="{0AC41BA4-31DD-758E-EAC4-CD54F2CC39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71613" y="1930400"/>
          <a:ext cx="9931400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9937341" imgH="4298052" progId="Excel.Chart.8">
                  <p:embed/>
                </p:oleObj>
              </mc:Choice>
              <mc:Fallback>
                <p:oleObj name="Chart" r:id="rId2" imgW="9937341" imgH="4298052" progId="Excel.Chart.8">
                  <p:embed/>
                  <p:pic>
                    <p:nvPicPr>
                      <p:cNvPr id="0" name="Content Placeholder 6" descr="Custom combination chart representing 2 series and 1 line for 4 categories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930400"/>
                        <a:ext cx="9931400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A01A-F9D8-86FE-911E-0F194A106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E99C142-0EC8-4753-26BF-A6B8E81DE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Contribution +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8FB14-9E5F-A410-5714-9389D7454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What insight do the outcomes provide?</a:t>
            </a:r>
          </a:p>
        </p:txBody>
      </p:sp>
    </p:spTree>
    <p:extLst>
      <p:ext uri="{BB962C8B-B14F-4D97-AF65-F5344CB8AC3E}">
        <p14:creationId xmlns:p14="http://schemas.microsoft.com/office/powerpoint/2010/main" val="220563787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282E3-CB3F-8B17-9BF2-0C5F952A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26004F87-C911-DDBE-C7E1-E8F285400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Contributions and Impact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9D1974F8-1BE4-EC1A-EBDE-35423AB5CB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0"/>
            <a:ext cx="9829800" cy="4495800"/>
          </a:xfrm>
        </p:spPr>
        <p:txBody>
          <a:bodyPr/>
          <a:lstStyle/>
          <a:p>
            <a:pPr eaLnBrk="1" hangingPunct="1"/>
            <a:r>
              <a:rPr lang="en-US" altLang="en-US" dirty="0"/>
              <a:t>The experiments were successful in building an objective statistical framework to compare XAI methods, </a:t>
            </a:r>
            <a:r>
              <a:rPr lang="en-US" altLang="en-US" b="1" i="1" dirty="0"/>
              <a:t>but</a:t>
            </a:r>
            <a:r>
              <a:rPr lang="en-US" altLang="en-US" dirty="0"/>
              <a:t>…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Would it be enough to convince a financial crime Product Manager to forgo human-centric survey? Perhaps, but the scope of the experiments needs to increase.</a:t>
            </a:r>
          </a:p>
          <a:p>
            <a:pPr lvl="3" eaLnBrk="1" hangingPunct="1"/>
            <a:endParaRPr lang="en-US" altLang="en-US" dirty="0"/>
          </a:p>
          <a:p>
            <a:pPr lvl="3" eaLnBrk="1" hangingPunct="1"/>
            <a:r>
              <a:rPr lang="en-US" altLang="en-US" dirty="0"/>
              <a:t>If SHAP has no obvious competitor for ‘good’ explanations – why keep looking?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The interaction of the XAI methods with the credit card dataset must be to considered in parallel with the custom metric results. </a:t>
            </a:r>
          </a:p>
          <a:p>
            <a:pPr lvl="3" eaLnBrk="1" hangingPunct="1"/>
            <a:endParaRPr lang="en-US" altLang="en-US" dirty="0"/>
          </a:p>
          <a:p>
            <a:pPr lvl="3" eaLnBrk="1" hangingPunct="1"/>
            <a:r>
              <a:rPr lang="en-US" altLang="en-US" dirty="0"/>
              <a:t>Why did Anchors take so long to compute?</a:t>
            </a:r>
          </a:p>
          <a:p>
            <a:pPr lvl="3" eaLnBrk="1" hangingPunct="1"/>
            <a:r>
              <a:rPr lang="en-US" altLang="en-US" dirty="0"/>
              <a:t>Why did </a:t>
            </a:r>
            <a:r>
              <a:rPr lang="en-US" altLang="en-US" dirty="0" err="1"/>
              <a:t>DiCE</a:t>
            </a:r>
            <a:r>
              <a:rPr lang="en-US" altLang="en-US" dirty="0"/>
              <a:t> require additional features, etc.? </a:t>
            </a:r>
          </a:p>
          <a:p>
            <a:pPr lvl="3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395206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0F6A1-7A84-CCFB-9A5B-4A5AD90F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140ABD60-7DF2-41DE-36BD-E1AD09A761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Future Work + 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0005B-033C-B097-6936-F7B855B39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Quo </a:t>
            </a:r>
            <a:r>
              <a:rPr lang="en-US" dirty="0" err="1"/>
              <a:t>vadis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244325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C4368-DCB1-68C2-FBA6-E6703EBA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CCABECCC-B903-B6BA-95CF-5E9C77A4A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Future Work and Recommendations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2F8DBC9D-E7B0-6DF7-2301-76FFB5AA3C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Broaden XAI methods to improve insight on how new explainability procedure perform on the credit card data.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experiment structure provides an effective, consistent, and repeatable framework into which to ‘plug’ other interpretability techniques (LORE, ILIME, MAPLE, etc.), </a:t>
            </a:r>
            <a:r>
              <a:rPr lang="en-US" altLang="en-US" u="sng" dirty="0"/>
              <a:t>and</a:t>
            </a:r>
            <a:r>
              <a:rPr lang="en-US" altLang="en-US" dirty="0"/>
              <a:t> new datasets.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Create new custom metrics to increase range of automated criteria designed to rate a ‘good’ explanation.</a:t>
            </a:r>
          </a:p>
        </p:txBody>
      </p:sp>
    </p:spTree>
    <p:extLst>
      <p:ext uri="{BB962C8B-B14F-4D97-AF65-F5344CB8AC3E}">
        <p14:creationId xmlns:p14="http://schemas.microsoft.com/office/powerpoint/2010/main" val="167262675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AB662-45EA-2512-A9B6-3DCD1AA94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8E4EC775-DC7E-0409-0DA6-A68C616E0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460431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Motivation + Research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EFF9A-6380-58B7-CF0B-9F62127AB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An objective analysis of XAI techniques in card fraud detection/explanation</a:t>
            </a:r>
          </a:p>
        </p:txBody>
      </p:sp>
    </p:spTree>
    <p:extLst>
      <p:ext uri="{BB962C8B-B14F-4D97-AF65-F5344CB8AC3E}">
        <p14:creationId xmlns:p14="http://schemas.microsoft.com/office/powerpoint/2010/main" val="396650449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>
            <a:extLst>
              <a:ext uri="{FF2B5EF4-FFF2-40B4-BE49-F238E27FC236}">
                <a16:creationId xmlns:a16="http://schemas.microsoft.com/office/drawing/2014/main" id="{68D3C576-FDFD-CA38-79A9-645813C683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Questions?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F83D6249-171F-5FF9-E585-2C0E13DDB6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7" b="617"/>
          <a:stretch>
            <a:fillRect/>
          </a:stretch>
        </p:blipFill>
        <p:spPr>
          <a:xfrm>
            <a:off x="6026150" y="-50800"/>
            <a:ext cx="6172200" cy="6858000"/>
          </a:xfrm>
          <a:prstGeom prst="rect">
            <a:avLst/>
          </a:prstGeom>
        </p:spPr>
      </p:pic>
      <p:sp>
        <p:nvSpPr>
          <p:cNvPr id="24580" name="Text Placeholder 5">
            <a:extLst>
              <a:ext uri="{FF2B5EF4-FFF2-40B4-BE49-F238E27FC236}">
                <a16:creationId xmlns:a16="http://schemas.microsoft.com/office/drawing/2014/main" id="{D80DB2D6-50EB-9C18-4719-536DE049666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600"/>
            <a:ext cx="4114800" cy="17526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925D9E6-0516-9448-6D0F-EED202CEA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2236788"/>
            <a:ext cx="8229600" cy="2411412"/>
          </a:xfrm>
        </p:spPr>
        <p:txBody>
          <a:bodyPr/>
          <a:lstStyle/>
          <a:p>
            <a:pPr eaLnBrk="1" hangingPunct="1"/>
            <a:r>
              <a:rPr lang="en-US" altLang="en-US"/>
              <a:t>Add a Slide Title - 1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8EAE4-9FF4-EEB8-3EEE-23B6B603B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759127E9-6F1B-2D53-43D3-D21D1D9C9E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986F07"/>
                </a:solidFill>
              </a:rPr>
              <a:t>Add a Slide Title - 3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0465976-36DC-03DB-90CE-029E69166F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986F07"/>
                </a:solidFill>
              </a:rPr>
              <a:t>Add a Slide Title - 4</a:t>
            </a:r>
          </a:p>
        </p:txBody>
      </p:sp>
      <p:sp>
        <p:nvSpPr>
          <p:cNvPr id="23555" name="Content Placeholder 4">
            <a:extLst>
              <a:ext uri="{FF2B5EF4-FFF2-40B4-BE49-F238E27FC236}">
                <a16:creationId xmlns:a16="http://schemas.microsoft.com/office/drawing/2014/main" id="{25E5A124-C401-963E-E666-4807155B5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4413" y="685800"/>
            <a:ext cx="5257800" cy="54864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3556" name="Text Placeholder 5">
            <a:extLst>
              <a:ext uri="{FF2B5EF4-FFF2-40B4-BE49-F238E27FC236}">
                <a16:creationId xmlns:a16="http://schemas.microsoft.com/office/drawing/2014/main" id="{30E611AA-258A-8EC9-5942-63AA07D549B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600"/>
            <a:ext cx="4114800" cy="17526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EA30EF28-537F-C830-C925-37AFFFBEA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Motivation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BF586575-62EA-E08A-CB45-13FB880FAA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your first bullet point here</a:t>
            </a:r>
          </a:p>
          <a:p>
            <a:pPr eaLnBrk="1" hangingPunct="1"/>
            <a:r>
              <a:rPr lang="en-US" altLang="en-US"/>
              <a:t>Add your second bullet point here</a:t>
            </a:r>
          </a:p>
          <a:p>
            <a:pPr eaLnBrk="1" hangingPunct="1"/>
            <a:r>
              <a:rPr lang="en-US" altLang="en-US"/>
              <a:t>Add your third bullet point here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C2AD877-3DA9-14AB-CB7B-90A946382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381000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Research Problem</a:t>
            </a:r>
          </a:p>
        </p:txBody>
      </p:sp>
      <p:sp>
        <p:nvSpPr>
          <p:cNvPr id="21507" name="Text Placeholder 6">
            <a:extLst>
              <a:ext uri="{FF2B5EF4-FFF2-40B4-BE49-F238E27FC236}">
                <a16:creationId xmlns:a16="http://schemas.microsoft.com/office/drawing/2014/main" id="{86F51C70-2A1E-1C54-3B6A-D48A3528E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Content Placeholder 7">
            <a:extLst>
              <a:ext uri="{FF2B5EF4-FFF2-40B4-BE49-F238E27FC236}">
                <a16:creationId xmlns:a16="http://schemas.microsoft.com/office/drawing/2014/main" id="{71698DC7-F7F6-5E95-15DB-A1C6C9D3D97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1509" name="Text Placeholder 8">
            <a:extLst>
              <a:ext uri="{FF2B5EF4-FFF2-40B4-BE49-F238E27FC236}">
                <a16:creationId xmlns:a16="http://schemas.microsoft.com/office/drawing/2014/main" id="{B8937BAB-9A03-E11C-D490-C116B94F283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10" name="Content Placeholder 9">
            <a:extLst>
              <a:ext uri="{FF2B5EF4-FFF2-40B4-BE49-F238E27FC236}">
                <a16:creationId xmlns:a16="http://schemas.microsoft.com/office/drawing/2014/main" id="{70C53B6E-04AB-C799-8E89-F7DA77447320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A7864-3C34-CE37-D745-07A40F36E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C1CFC90A-42A1-8B02-ADB4-EC1EF35E9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820472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 + Literature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ACE32-7BA9-458F-BDED-8EBAFB514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Key themes in current research</a:t>
            </a:r>
          </a:p>
        </p:txBody>
      </p:sp>
    </p:spTree>
    <p:extLst>
      <p:ext uri="{BB962C8B-B14F-4D97-AF65-F5344CB8AC3E}">
        <p14:creationId xmlns:p14="http://schemas.microsoft.com/office/powerpoint/2010/main" val="395504886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C204-A1CB-C132-88FA-052B67DE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11FCDC28-4A56-F329-56EA-5297AF1912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Background and Literature Review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C6C735D1-BD1D-CA4B-B0D6-6867CE167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Key Themes</a:t>
            </a:r>
          </a:p>
          <a:p>
            <a:pPr eaLnBrk="1" hangingPunct="1"/>
            <a:r>
              <a:rPr lang="en-US" altLang="en-US" dirty="0"/>
              <a:t>It is not enough to stop the fraud; the machine needs to tell you </a:t>
            </a:r>
            <a:r>
              <a:rPr lang="en-US" altLang="en-US" i="1" dirty="0"/>
              <a:t>why</a:t>
            </a:r>
            <a:r>
              <a:rPr lang="en-US" altLang="en-US" dirty="0"/>
              <a:t>?</a:t>
            </a:r>
          </a:p>
          <a:p>
            <a:pPr eaLnBrk="1" hangingPunct="1"/>
            <a:r>
              <a:rPr lang="en-US" altLang="en-US" dirty="0"/>
              <a:t>How to measure the effectiveness of an explanation? What makes it good? Consensus is hard to find.</a:t>
            </a:r>
          </a:p>
          <a:p>
            <a:pPr eaLnBrk="1" hangingPunct="1"/>
            <a:r>
              <a:rPr lang="en-US" altLang="en-US" dirty="0"/>
              <a:t>Humans can give you their assessments – but they can be expensive, stupid, or prejudiced (or all three).</a:t>
            </a:r>
          </a:p>
          <a:p>
            <a:pPr eaLnBrk="1" hangingPunct="1"/>
            <a:r>
              <a:rPr lang="en-US" altLang="en-US" dirty="0"/>
              <a:t>Can the value of XAI output, particularly from an NN ‘black box’, be assessed using an objective/statistical process?</a:t>
            </a:r>
          </a:p>
        </p:txBody>
      </p:sp>
    </p:spTree>
    <p:extLst>
      <p:ext uri="{BB962C8B-B14F-4D97-AF65-F5344CB8AC3E}">
        <p14:creationId xmlns:p14="http://schemas.microsoft.com/office/powerpoint/2010/main" val="386078225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0EFCC-EABD-0EB6-7980-AA8147FD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96FF7C75-BDC1-C433-851A-A0252B65F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Design + 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55546-2F56-F008-42FC-675D83324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Research objectives</a:t>
            </a:r>
          </a:p>
        </p:txBody>
      </p:sp>
    </p:spTree>
    <p:extLst>
      <p:ext uri="{BB962C8B-B14F-4D97-AF65-F5344CB8AC3E}">
        <p14:creationId xmlns:p14="http://schemas.microsoft.com/office/powerpoint/2010/main" val="224374263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0673-4070-C2CF-E978-353C103D0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78C41FBE-D891-6A6E-2BCF-3148B3D32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Research Hypothesis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8F81F5E6-EB7E-0A40-4B39-770B7B208B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1"/>
            <a:ext cx="9829800" cy="1159767"/>
          </a:xfrm>
        </p:spPr>
        <p:txBody>
          <a:bodyPr/>
          <a:lstStyle/>
          <a:p>
            <a:pPr algn="l"/>
            <a:r>
              <a:rPr lang="en-IE" sz="1800" b="0" i="0" u="none" strike="noStrike" baseline="0" dirty="0">
                <a:latin typeface="CMBX12"/>
              </a:rPr>
              <a:t>Null Hypothesis:</a:t>
            </a:r>
          </a:p>
          <a:p>
            <a:pPr lvl="1"/>
            <a:r>
              <a:rPr lang="en-GB" sz="1400" b="0" i="0" u="none" strike="noStrike" baseline="0" dirty="0">
                <a:latin typeface="CMR12"/>
              </a:rPr>
              <a:t>It is not possible to quantify and distinguish the statistically best interpretation framework to explain the reason for a specific (local) credit card fraud classification result using the following state-of-the-art techniques; SHAP, LIME, ANCHORS, and </a:t>
            </a:r>
            <a:r>
              <a:rPr lang="en-IE" sz="1400" b="0" i="0" u="none" strike="noStrike" baseline="0" dirty="0">
                <a:latin typeface="CMR12"/>
              </a:rPr>
              <a:t>DICE.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7A9CAF8-5526-8581-A330-FA10894C4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736" y="3356992"/>
            <a:ext cx="9829800" cy="147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Alternate Hypothesis:</a:t>
            </a:r>
          </a:p>
          <a:p>
            <a:pPr lvl="1"/>
            <a:r>
              <a:rPr lang="en-GB" sz="1400" dirty="0">
                <a:latin typeface="CMBX12"/>
              </a:rPr>
              <a:t>IF </a:t>
            </a:r>
            <a:r>
              <a:rPr lang="en-GB" sz="1400" dirty="0">
                <a:latin typeface="CMR12"/>
              </a:rPr>
              <a:t>a Neural Network algorithm is trained on a credit card transaction dataset for ML fraud detection, and SHAP, LIME, ANCHORS, and DICE interpretability frameworks are applied to individual model results </a:t>
            </a:r>
          </a:p>
          <a:p>
            <a:pPr lvl="1"/>
            <a:r>
              <a:rPr lang="en-GB" sz="1400" dirty="0">
                <a:latin typeface="CMBX12"/>
              </a:rPr>
              <a:t>THEN </a:t>
            </a:r>
            <a:r>
              <a:rPr lang="en-GB" sz="1400" dirty="0">
                <a:latin typeface="CMR12"/>
              </a:rPr>
              <a:t>a test for significance can be applied to the scores of each interpretability framework, against a predefined set of quality metrics, to rank each explainer technique and to demonstrate statistically which is best for explaining local credit </a:t>
            </a:r>
            <a:r>
              <a:rPr lang="en-IE" sz="1400" dirty="0">
                <a:latin typeface="CMR12"/>
              </a:rPr>
              <a:t>card fraud classification results.</a:t>
            </a:r>
          </a:p>
        </p:txBody>
      </p:sp>
    </p:spTree>
    <p:extLst>
      <p:ext uri="{BB962C8B-B14F-4D97-AF65-F5344CB8AC3E}">
        <p14:creationId xmlns:p14="http://schemas.microsoft.com/office/powerpoint/2010/main" val="46480025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C78C1BF-C895-4AFA-0B77-27CDE3A3F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381000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XAI: Custom Metrics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291D6B70-DF7D-DD27-77B8-23BC7362AA1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487488" y="1984375"/>
            <a:ext cx="4800600" cy="4187825"/>
          </a:xfrm>
        </p:spPr>
        <p:txBody>
          <a:bodyPr/>
          <a:lstStyle/>
          <a:p>
            <a:pPr eaLnBrk="1" hangingPunct="1"/>
            <a:r>
              <a:rPr lang="en-US" altLang="en-US"/>
              <a:t>First bullet point here</a:t>
            </a:r>
          </a:p>
          <a:p>
            <a:pPr eaLnBrk="1" hangingPunct="1"/>
            <a:r>
              <a:rPr lang="en-US" altLang="en-US"/>
              <a:t>Second bullet point here</a:t>
            </a:r>
          </a:p>
          <a:p>
            <a:pPr eaLnBrk="1" hangingPunct="1"/>
            <a:r>
              <a:rPr lang="en-US" altLang="en-US"/>
              <a:t>Third bullet point here</a:t>
            </a:r>
          </a:p>
        </p:txBody>
      </p:sp>
      <p:graphicFrame>
        <p:nvGraphicFramePr>
          <p:cNvPr id="5" name="Content Placeholder 4" descr="Vertical Box List showing 3 groups arranged one below the other with bullet points for task descriptions under each group">
            <a:extLst>
              <a:ext uri="{FF2B5EF4-FFF2-40B4-BE49-F238E27FC236}">
                <a16:creationId xmlns:a16="http://schemas.microsoft.com/office/drawing/2014/main" id="{2CE3FE86-A010-10A6-F888-32C599E2933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551613" y="1984375"/>
          <a:ext cx="48006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91</TotalTime>
  <Words>640</Words>
  <Application>Microsoft Office PowerPoint</Application>
  <PresentationFormat>Custom</PresentationFormat>
  <Paragraphs>83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Cambria</vt:lpstr>
      <vt:lpstr>Arial</vt:lpstr>
      <vt:lpstr>Currency Symbols 16x9</vt:lpstr>
      <vt:lpstr>Microsoft Excel Chart</vt:lpstr>
      <vt:lpstr>Explaining Credit Card Fraud Decisions in ML</vt:lpstr>
      <vt:lpstr>Motivation + Research Problem</vt:lpstr>
      <vt:lpstr>Motivation</vt:lpstr>
      <vt:lpstr>Research Problem</vt:lpstr>
      <vt:lpstr>Background + Literature Review</vt:lpstr>
      <vt:lpstr>Background and Literature Review</vt:lpstr>
      <vt:lpstr>Experiments: Design + Methodology</vt:lpstr>
      <vt:lpstr>Research Hypothesis</vt:lpstr>
      <vt:lpstr>XAI: Custom Metrics</vt:lpstr>
      <vt:lpstr>Experiments: Implementation</vt:lpstr>
      <vt:lpstr>Pre-Experiment Question: Meaningful XAI Output?</vt:lpstr>
      <vt:lpstr>Experiment Structure</vt:lpstr>
      <vt:lpstr>Experiments: Results</vt:lpstr>
      <vt:lpstr>XAI Metric Scores</vt:lpstr>
      <vt:lpstr>Statistical Analysis of XAI Scores</vt:lpstr>
      <vt:lpstr>Contribution + Impact</vt:lpstr>
      <vt:lpstr>Contributions and Impact</vt:lpstr>
      <vt:lpstr>Future Work + Recommendations</vt:lpstr>
      <vt:lpstr>Future Work and Recommendations</vt:lpstr>
      <vt:lpstr>Questions?</vt:lpstr>
      <vt:lpstr>Add a Slide Title - 1</vt:lpstr>
      <vt:lpstr>Add a Slide Title - 3</vt:lpstr>
      <vt:lpstr>PowerPoint Presentation</vt:lpstr>
      <vt:lpstr>Add a Slide Title - 4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Ciaran Finnegan</dc:creator>
  <cp:lastModifiedBy>Ciaran Finnegan</cp:lastModifiedBy>
  <cp:revision>9</cp:revision>
  <dcterms:created xsi:type="dcterms:W3CDTF">2024-02-06T21:07:42Z</dcterms:created>
  <dcterms:modified xsi:type="dcterms:W3CDTF">2024-02-21T21:42:34Z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2024-02-06T21:08:17Z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4bfc8473-b4f8-4a68-83c6-6b4fc5438261</vt:lpwstr>
  </property>
  <property fmtid="{D5CDD505-2E9C-101B-9397-08002B2CF9AE}" pid="8" name="MSIP_Label_defa4170-0d19-0005-0004-bc88714345d2_ActionId">
    <vt:lpwstr>e865e0f3-d30a-4993-a884-b76e45fb500b</vt:lpwstr>
  </property>
  <property fmtid="{D5CDD505-2E9C-101B-9397-08002B2CF9AE}" pid="9" name="MSIP_Label_defa4170-0d19-0005-0004-bc88714345d2_ContentBits">
    <vt:lpwstr>0</vt:lpwstr>
  </property>
</Properties>
</file>